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60" r:id="rId5"/>
    <p:sldId id="261" r:id="rId6"/>
    <p:sldId id="259" r:id="rId7"/>
    <p:sldId id="263" r:id="rId8"/>
    <p:sldId id="265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5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20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79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14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7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00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5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66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4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15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497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76D23AE-A427-4FEA-89D4-E677D9261240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764C3A4-5D27-460F-BF3F-7B4586D0C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1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616" y="1387807"/>
            <a:ext cx="7161915" cy="1658198"/>
          </a:xfrm>
        </p:spPr>
        <p:txBody>
          <a:bodyPr/>
          <a:lstStyle/>
          <a:p>
            <a:pPr algn="ctr"/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7206" y="2431275"/>
            <a:ext cx="8065294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Večer - Prvi vlak Stadler prispel v Slovenij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46" y="3531198"/>
            <a:ext cx="3164285" cy="2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a locomotora | Literatura &amp; Escritura •Amino• 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0" y="3482091"/>
            <a:ext cx="3592027" cy="25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Ob hitrem napredku lahko pričakujemo še veliko novega. 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Treba pa bo paziti na ohranjanje čistega okolja.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 descr="Rezultat iskanja slik za čisto oko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0" y="3041472"/>
            <a:ext cx="6206588" cy="30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540328" y="764166"/>
            <a:ext cx="8066088" cy="4651375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POTOVANJE V NOVI VEK IN </a:t>
            </a:r>
            <a:r>
              <a:rPr lang="sl-SI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SODOBNOST</a:t>
            </a: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Novi vek je trajal približno 500 let. Človeštvo je v tem času doživelo velik napredek: tiskanje, parni stroj, tovarne, vlak.</a:t>
            </a: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Hitre spremembe so se zgodile zadnjih 100 let: elektrika, telefoni, letala, računalniki …</a:t>
            </a: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Tudi v prihodnosti pričakujemo mnoge novosti.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Treba pa bo paziti na ohranjanje čistega okolja.</a:t>
            </a: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 srednjem veku sledi novi vek, ki se z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ačne po odkritju Amerike, približno leta 1500.</a:t>
            </a:r>
          </a:p>
          <a:p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zultat iskanja slik za novi 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" y="2749103"/>
            <a:ext cx="4854307" cy="33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714317" y="5745425"/>
            <a:ext cx="178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Parna lokomotiva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3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188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Novosti: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promet,</a:t>
            </a:r>
          </a:p>
          <a:p>
            <a:pPr>
              <a:buFontTx/>
              <a:buChar char="-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gradnje hiš, 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širjenje mest,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prve tovarne,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industrija,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parni stroj,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elektrika,</a:t>
            </a:r>
          </a:p>
          <a:p>
            <a:pPr>
              <a:buFontTx/>
              <a:buChar char="-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elektronika …</a:t>
            </a:r>
          </a:p>
          <a:p>
            <a:pPr>
              <a:buFontTx/>
              <a:buChar char="-"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zultat iskanja slik za novi 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03" y="1822880"/>
            <a:ext cx="2999749" cy="40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5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Pomembna iznajdba je bilo tiskanje knjig.</a:t>
            </a:r>
          </a:p>
        </p:txBody>
      </p:sp>
      <p:pic>
        <p:nvPicPr>
          <p:cNvPr id="5122" name="Picture 2" descr="Rezultat iskanja slik za novi vek tiskanje knj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2796813"/>
            <a:ext cx="2330048" cy="31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novi vek tiskanje knj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11" y="2796813"/>
            <a:ext cx="2052365" cy="31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31065" y="607882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Abecednik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182111" y="6156101"/>
            <a:ext cx="148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Primož </a:t>
            </a:r>
            <a:r>
              <a:rPr lang="sl-SI" dirty="0"/>
              <a:t>T</a:t>
            </a:r>
            <a:r>
              <a:rPr lang="sl-SI" dirty="0" smtClean="0"/>
              <a:t>rubar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5325414" y="2796813"/>
            <a:ext cx="287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dirty="0" smtClean="0">
                <a:solidFill>
                  <a:schemeClr val="tx1"/>
                </a:solidFill>
                <a:effectLst/>
              </a:rPr>
              <a:t>Prvi slovenski tiskani knjigi KATEKIZEM in ABECEDNIK sta izšli leta 1550.  Napisal ju je PRIMOŽ TRUBAR.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929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Vlak in parnik sta skrajšala razdalje.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zultat iskanja slik za novi 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2438400"/>
            <a:ext cx="7873804" cy="33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7206" y="5930091"/>
            <a:ext cx="75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Parnik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003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Danes si težko predstavljamo življenje brez televizije, telefona ali računalnika. Vse to nam je omogočila iznajdba elektrike. 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Rezultat iskanja slik za novi vek izu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1" y="3134730"/>
            <a:ext cx="4266731" cy="32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Vožnja z vlaki, avtomobili in letali je za nas nekaj vsakdanjega.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Rezultat iskanja slik za novi vek izu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9" y="3058243"/>
            <a:ext cx="4429304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5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Navadili smo se tudi na novice od vsepovsod s satelitov, ki krožijo okrog Zemlje.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zultat iskanja slik za sateli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25983"/>
          <a:stretch/>
        </p:blipFill>
        <p:spPr bwMode="auto">
          <a:xfrm>
            <a:off x="606335" y="2878948"/>
            <a:ext cx="5715000" cy="35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465194" y="6194738"/>
            <a:ext cx="81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Satelit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46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206" y="164682"/>
            <a:ext cx="8079581" cy="1658198"/>
          </a:xfrm>
        </p:spPr>
        <p:txBody>
          <a:bodyPr/>
          <a:lstStyle/>
          <a:p>
            <a:r>
              <a:rPr lang="sl-SI" dirty="0"/>
              <a:t>POTOVANJE V NOVI VEK IN SODOBNOST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Velik dosežek je bil dosežen na področju medicine: presaditve ledvic, jeter, srca …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ezultat iskanja slik za medic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2" y="3234588"/>
            <a:ext cx="2793687" cy="27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746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ska">
  <a:themeElements>
    <a:clrScheme name="Metropolitan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67</TotalTime>
  <Words>296</Words>
  <Application>Microsoft Office PowerPoint</Application>
  <PresentationFormat>Diaprojekcija na zaslonu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Metropolitanska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POTOVANJE V NOVI VEK IN SODOBNOST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POTOVANJE V NOVI VEK IN SODOBNOST</dc:title>
  <dc:creator>uporabnik</dc:creator>
  <cp:lastModifiedBy>Teodora</cp:lastModifiedBy>
  <cp:revision>11</cp:revision>
  <dcterms:created xsi:type="dcterms:W3CDTF">2020-03-24T10:16:24Z</dcterms:created>
  <dcterms:modified xsi:type="dcterms:W3CDTF">2020-04-04T13:30:57Z</dcterms:modified>
</cp:coreProperties>
</file>