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7" r:id="rId3"/>
    <p:sldId id="260" r:id="rId4"/>
    <p:sldId id="259" r:id="rId5"/>
    <p:sldId id="261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D5C"/>
    <a:srgbClr val="1F5F3F"/>
    <a:srgbClr val="CC3300"/>
    <a:srgbClr val="0000FF"/>
    <a:srgbClr val="2E002E"/>
    <a:srgbClr val="1D591D"/>
    <a:srgbClr val="00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F35C4-8445-43AE-BB33-875501D010DA}" type="doc">
      <dgm:prSet loTypeId="urn:microsoft.com/office/officeart/2005/8/layout/radial6" loCatId="cycle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3A0294F7-5992-4F8A-9146-19E1E84E34AC}">
      <dgm:prSet phldrT="[besedilo]"/>
      <dgm:spPr/>
      <dgm:t>
        <a:bodyPr/>
        <a:lstStyle/>
        <a:p>
          <a:r>
            <a:rPr lang="sl-SI" b="1" dirty="0" smtClean="0"/>
            <a:t>VRSTE BLAGA</a:t>
          </a:r>
          <a:endParaRPr lang="sl-SI" b="1" dirty="0"/>
        </a:p>
      </dgm:t>
    </dgm:pt>
    <dgm:pt modelId="{0E5C1469-1791-48CB-921D-E8B00BDD34EA}" type="parTrans" cxnId="{87C249C5-D9E6-42CF-9B93-F900F076F866}">
      <dgm:prSet/>
      <dgm:spPr/>
      <dgm:t>
        <a:bodyPr/>
        <a:lstStyle/>
        <a:p>
          <a:endParaRPr lang="sl-SI" b="1"/>
        </a:p>
      </dgm:t>
    </dgm:pt>
    <dgm:pt modelId="{957C05EF-ED73-4879-976B-A165BCB9292A}" type="sibTrans" cxnId="{87C249C5-D9E6-42CF-9B93-F900F076F866}">
      <dgm:prSet/>
      <dgm:spPr/>
      <dgm:t>
        <a:bodyPr/>
        <a:lstStyle/>
        <a:p>
          <a:endParaRPr lang="sl-SI" b="1"/>
        </a:p>
      </dgm:t>
    </dgm:pt>
    <dgm:pt modelId="{65AE60B3-CCE6-417B-B9A4-35433BFD23CB}">
      <dgm:prSet phldrT="[besedilo]"/>
      <dgm:spPr/>
      <dgm:t>
        <a:bodyPr/>
        <a:lstStyle/>
        <a:p>
          <a:r>
            <a:rPr lang="sl-SI" b="1" dirty="0" smtClean="0"/>
            <a:t>PLETIVA</a:t>
          </a:r>
          <a:endParaRPr lang="sl-SI" b="1" dirty="0"/>
        </a:p>
      </dgm:t>
    </dgm:pt>
    <dgm:pt modelId="{13EAF74A-AB88-4974-9702-1FE1BBD025DC}" type="parTrans" cxnId="{3B50B7BD-F0A3-41E8-A9D4-7DA1E91CCABA}">
      <dgm:prSet/>
      <dgm:spPr/>
      <dgm:t>
        <a:bodyPr/>
        <a:lstStyle/>
        <a:p>
          <a:endParaRPr lang="sl-SI" b="1"/>
        </a:p>
      </dgm:t>
    </dgm:pt>
    <dgm:pt modelId="{D92D4CA4-5B61-4AFD-AAD4-5EDD08F29426}" type="sibTrans" cxnId="{3B50B7BD-F0A3-41E8-A9D4-7DA1E91CCABA}">
      <dgm:prSet/>
      <dgm:spPr/>
      <dgm:t>
        <a:bodyPr/>
        <a:lstStyle/>
        <a:p>
          <a:endParaRPr lang="sl-SI" b="1"/>
        </a:p>
      </dgm:t>
    </dgm:pt>
    <dgm:pt modelId="{DBE194CA-21B8-4457-BD8D-0E1ECA031732}">
      <dgm:prSet phldrT="[besedilo]"/>
      <dgm:spPr/>
      <dgm:t>
        <a:bodyPr/>
        <a:lstStyle/>
        <a:p>
          <a:r>
            <a:rPr lang="sl-SI" b="1" dirty="0" smtClean="0"/>
            <a:t>ČIPKE</a:t>
          </a:r>
          <a:endParaRPr lang="sl-SI" b="1" dirty="0"/>
        </a:p>
      </dgm:t>
    </dgm:pt>
    <dgm:pt modelId="{AF26511B-6EDE-4A95-BE7B-28F628E27218}" type="parTrans" cxnId="{A878B906-B31A-4EF2-BF08-468B2E8F11F9}">
      <dgm:prSet/>
      <dgm:spPr/>
      <dgm:t>
        <a:bodyPr/>
        <a:lstStyle/>
        <a:p>
          <a:endParaRPr lang="sl-SI" b="1"/>
        </a:p>
      </dgm:t>
    </dgm:pt>
    <dgm:pt modelId="{2091ADAA-5B2F-4193-BAF3-2E019A7EDD0B}" type="sibTrans" cxnId="{A878B906-B31A-4EF2-BF08-468B2E8F11F9}">
      <dgm:prSet/>
      <dgm:spPr/>
      <dgm:t>
        <a:bodyPr/>
        <a:lstStyle/>
        <a:p>
          <a:endParaRPr lang="sl-SI" b="1"/>
        </a:p>
      </dgm:t>
    </dgm:pt>
    <dgm:pt modelId="{BEAA28BE-7347-4B85-AA9E-56E1E32FF40C}">
      <dgm:prSet phldrT="[besedilo]"/>
      <dgm:spPr/>
      <dgm:t>
        <a:bodyPr/>
        <a:lstStyle/>
        <a:p>
          <a:r>
            <a:rPr lang="sl-SI" b="1" dirty="0" smtClean="0"/>
            <a:t>VEZENINE</a:t>
          </a:r>
          <a:endParaRPr lang="sl-SI" b="1" dirty="0"/>
        </a:p>
      </dgm:t>
    </dgm:pt>
    <dgm:pt modelId="{D2230268-E411-4DBB-8940-107DE32ED444}" type="parTrans" cxnId="{C544424F-AD41-446E-B28F-52C6D7428036}">
      <dgm:prSet/>
      <dgm:spPr/>
      <dgm:t>
        <a:bodyPr/>
        <a:lstStyle/>
        <a:p>
          <a:endParaRPr lang="sl-SI" b="1"/>
        </a:p>
      </dgm:t>
    </dgm:pt>
    <dgm:pt modelId="{3AA6C163-6010-48E4-9BF0-87942B6116B0}" type="sibTrans" cxnId="{C544424F-AD41-446E-B28F-52C6D7428036}">
      <dgm:prSet/>
      <dgm:spPr/>
      <dgm:t>
        <a:bodyPr/>
        <a:lstStyle/>
        <a:p>
          <a:endParaRPr lang="sl-SI" b="1"/>
        </a:p>
      </dgm:t>
    </dgm:pt>
    <dgm:pt modelId="{13AB3507-5114-4A5E-AD0D-8346CCF20458}">
      <dgm:prSet phldrT="[besedilo]"/>
      <dgm:spPr/>
      <dgm:t>
        <a:bodyPr/>
        <a:lstStyle/>
        <a:p>
          <a:r>
            <a:rPr lang="sl-SI" b="1" dirty="0" smtClean="0"/>
            <a:t>TKANINE</a:t>
          </a:r>
          <a:endParaRPr lang="sl-SI" b="1" dirty="0"/>
        </a:p>
      </dgm:t>
    </dgm:pt>
    <dgm:pt modelId="{FDD4DD9E-8627-4E77-8465-13EE8FDFCC10}" type="parTrans" cxnId="{9D711DB7-97D6-4D7A-A82D-351B64E5D483}">
      <dgm:prSet/>
      <dgm:spPr/>
      <dgm:t>
        <a:bodyPr/>
        <a:lstStyle/>
        <a:p>
          <a:endParaRPr lang="sl-SI" b="1"/>
        </a:p>
      </dgm:t>
    </dgm:pt>
    <dgm:pt modelId="{9FFC4713-27BC-438C-B7FF-7C4432297356}" type="sibTrans" cxnId="{9D711DB7-97D6-4D7A-A82D-351B64E5D483}">
      <dgm:prSet/>
      <dgm:spPr/>
      <dgm:t>
        <a:bodyPr/>
        <a:lstStyle/>
        <a:p>
          <a:endParaRPr lang="sl-SI" b="1"/>
        </a:p>
      </dgm:t>
    </dgm:pt>
    <dgm:pt modelId="{3E17601D-AD5F-4C46-80F7-BD52D90B2EE2}" type="pres">
      <dgm:prSet presAssocID="{DCEF35C4-8445-43AE-BB33-875501D010D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4E846CE3-DFF6-454E-9EC3-2627732EEE29}" type="pres">
      <dgm:prSet presAssocID="{3A0294F7-5992-4F8A-9146-19E1E84E34AC}" presName="centerShape" presStyleLbl="node0" presStyleIdx="0" presStyleCnt="1"/>
      <dgm:spPr/>
      <dgm:t>
        <a:bodyPr/>
        <a:lstStyle/>
        <a:p>
          <a:endParaRPr lang="sl-SI"/>
        </a:p>
      </dgm:t>
    </dgm:pt>
    <dgm:pt modelId="{99C98273-46E2-4643-A6BD-D61C09EDCE01}" type="pres">
      <dgm:prSet presAssocID="{65AE60B3-CCE6-417B-B9A4-35433BFD23C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2EBFAEF-6A77-402A-B17A-A6929110D682}" type="pres">
      <dgm:prSet presAssocID="{65AE60B3-CCE6-417B-B9A4-35433BFD23CB}" presName="dummy" presStyleCnt="0"/>
      <dgm:spPr/>
    </dgm:pt>
    <dgm:pt modelId="{A273EB06-DBCA-4FF6-9DCF-AAD523CB577D}" type="pres">
      <dgm:prSet presAssocID="{D92D4CA4-5B61-4AFD-AAD4-5EDD08F29426}" presName="sibTrans" presStyleLbl="sibTrans2D1" presStyleIdx="0" presStyleCnt="4"/>
      <dgm:spPr/>
      <dgm:t>
        <a:bodyPr/>
        <a:lstStyle/>
        <a:p>
          <a:endParaRPr lang="sl-SI"/>
        </a:p>
      </dgm:t>
    </dgm:pt>
    <dgm:pt modelId="{5F4F3F5C-E9B7-4DB6-BC5F-BD29505C8F12}" type="pres">
      <dgm:prSet presAssocID="{DBE194CA-21B8-4457-BD8D-0E1ECA03173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5480C73-6AA1-4EAA-9CDD-EE49FB3B68F2}" type="pres">
      <dgm:prSet presAssocID="{DBE194CA-21B8-4457-BD8D-0E1ECA031732}" presName="dummy" presStyleCnt="0"/>
      <dgm:spPr/>
    </dgm:pt>
    <dgm:pt modelId="{37B7471A-6967-452B-B3EB-30DF6CD7879D}" type="pres">
      <dgm:prSet presAssocID="{2091ADAA-5B2F-4193-BAF3-2E019A7EDD0B}" presName="sibTrans" presStyleLbl="sibTrans2D1" presStyleIdx="1" presStyleCnt="4"/>
      <dgm:spPr/>
      <dgm:t>
        <a:bodyPr/>
        <a:lstStyle/>
        <a:p>
          <a:endParaRPr lang="sl-SI"/>
        </a:p>
      </dgm:t>
    </dgm:pt>
    <dgm:pt modelId="{C0152A04-69A7-45C7-9B49-074AB6BA56B5}" type="pres">
      <dgm:prSet presAssocID="{BEAA28BE-7347-4B85-AA9E-56E1E32FF40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31643CA-A0D8-418C-83EF-3579660B5E1F}" type="pres">
      <dgm:prSet presAssocID="{BEAA28BE-7347-4B85-AA9E-56E1E32FF40C}" presName="dummy" presStyleCnt="0"/>
      <dgm:spPr/>
    </dgm:pt>
    <dgm:pt modelId="{9713F9B2-5667-410B-8BC4-C753A83EA377}" type="pres">
      <dgm:prSet presAssocID="{3AA6C163-6010-48E4-9BF0-87942B6116B0}" presName="sibTrans" presStyleLbl="sibTrans2D1" presStyleIdx="2" presStyleCnt="4"/>
      <dgm:spPr/>
      <dgm:t>
        <a:bodyPr/>
        <a:lstStyle/>
        <a:p>
          <a:endParaRPr lang="sl-SI"/>
        </a:p>
      </dgm:t>
    </dgm:pt>
    <dgm:pt modelId="{3524EF98-7212-47E5-ABE3-591D0AFF5DD4}" type="pres">
      <dgm:prSet presAssocID="{13AB3507-5114-4A5E-AD0D-8346CCF2045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78F1C74-9F25-4B0D-B89B-CFB0F44CE94A}" type="pres">
      <dgm:prSet presAssocID="{13AB3507-5114-4A5E-AD0D-8346CCF20458}" presName="dummy" presStyleCnt="0"/>
      <dgm:spPr/>
    </dgm:pt>
    <dgm:pt modelId="{27A45EB1-E33E-4844-AAB2-1BBDB87DAC13}" type="pres">
      <dgm:prSet presAssocID="{9FFC4713-27BC-438C-B7FF-7C4432297356}" presName="sibTrans" presStyleLbl="sibTrans2D1" presStyleIdx="3" presStyleCnt="4"/>
      <dgm:spPr/>
      <dgm:t>
        <a:bodyPr/>
        <a:lstStyle/>
        <a:p>
          <a:endParaRPr lang="sl-SI"/>
        </a:p>
      </dgm:t>
    </dgm:pt>
  </dgm:ptLst>
  <dgm:cxnLst>
    <dgm:cxn modelId="{87C249C5-D9E6-42CF-9B93-F900F076F866}" srcId="{DCEF35C4-8445-43AE-BB33-875501D010DA}" destId="{3A0294F7-5992-4F8A-9146-19E1E84E34AC}" srcOrd="0" destOrd="0" parTransId="{0E5C1469-1791-48CB-921D-E8B00BDD34EA}" sibTransId="{957C05EF-ED73-4879-976B-A165BCB9292A}"/>
    <dgm:cxn modelId="{9D711DB7-97D6-4D7A-A82D-351B64E5D483}" srcId="{3A0294F7-5992-4F8A-9146-19E1E84E34AC}" destId="{13AB3507-5114-4A5E-AD0D-8346CCF20458}" srcOrd="3" destOrd="0" parTransId="{FDD4DD9E-8627-4E77-8465-13EE8FDFCC10}" sibTransId="{9FFC4713-27BC-438C-B7FF-7C4432297356}"/>
    <dgm:cxn modelId="{AD3CE415-EF21-42B4-BAB5-CEF3FA25CBEB}" type="presOf" srcId="{BEAA28BE-7347-4B85-AA9E-56E1E32FF40C}" destId="{C0152A04-69A7-45C7-9B49-074AB6BA56B5}" srcOrd="0" destOrd="0" presId="urn:microsoft.com/office/officeart/2005/8/layout/radial6"/>
    <dgm:cxn modelId="{D57E23D0-5A72-452A-AA5C-4E3A14ECE368}" type="presOf" srcId="{13AB3507-5114-4A5E-AD0D-8346CCF20458}" destId="{3524EF98-7212-47E5-ABE3-591D0AFF5DD4}" srcOrd="0" destOrd="0" presId="urn:microsoft.com/office/officeart/2005/8/layout/radial6"/>
    <dgm:cxn modelId="{3B50B7BD-F0A3-41E8-A9D4-7DA1E91CCABA}" srcId="{3A0294F7-5992-4F8A-9146-19E1E84E34AC}" destId="{65AE60B3-CCE6-417B-B9A4-35433BFD23CB}" srcOrd="0" destOrd="0" parTransId="{13EAF74A-AB88-4974-9702-1FE1BBD025DC}" sibTransId="{D92D4CA4-5B61-4AFD-AAD4-5EDD08F29426}"/>
    <dgm:cxn modelId="{D0CFF081-9355-4017-80BE-96A8B3CB3742}" type="presOf" srcId="{DCEF35C4-8445-43AE-BB33-875501D010DA}" destId="{3E17601D-AD5F-4C46-80F7-BD52D90B2EE2}" srcOrd="0" destOrd="0" presId="urn:microsoft.com/office/officeart/2005/8/layout/radial6"/>
    <dgm:cxn modelId="{A878B906-B31A-4EF2-BF08-468B2E8F11F9}" srcId="{3A0294F7-5992-4F8A-9146-19E1E84E34AC}" destId="{DBE194CA-21B8-4457-BD8D-0E1ECA031732}" srcOrd="1" destOrd="0" parTransId="{AF26511B-6EDE-4A95-BE7B-28F628E27218}" sibTransId="{2091ADAA-5B2F-4193-BAF3-2E019A7EDD0B}"/>
    <dgm:cxn modelId="{C544424F-AD41-446E-B28F-52C6D7428036}" srcId="{3A0294F7-5992-4F8A-9146-19E1E84E34AC}" destId="{BEAA28BE-7347-4B85-AA9E-56E1E32FF40C}" srcOrd="2" destOrd="0" parTransId="{D2230268-E411-4DBB-8940-107DE32ED444}" sibTransId="{3AA6C163-6010-48E4-9BF0-87942B6116B0}"/>
    <dgm:cxn modelId="{A4156198-AFD1-4797-B1A7-EC871B46DB64}" type="presOf" srcId="{3AA6C163-6010-48E4-9BF0-87942B6116B0}" destId="{9713F9B2-5667-410B-8BC4-C753A83EA377}" srcOrd="0" destOrd="0" presId="urn:microsoft.com/office/officeart/2005/8/layout/radial6"/>
    <dgm:cxn modelId="{3BC04046-9517-4654-B47B-40D9FB0F0505}" type="presOf" srcId="{9FFC4713-27BC-438C-B7FF-7C4432297356}" destId="{27A45EB1-E33E-4844-AAB2-1BBDB87DAC13}" srcOrd="0" destOrd="0" presId="urn:microsoft.com/office/officeart/2005/8/layout/radial6"/>
    <dgm:cxn modelId="{6FCDD7B3-7E09-49B0-A1CA-F37D747AB41C}" type="presOf" srcId="{2091ADAA-5B2F-4193-BAF3-2E019A7EDD0B}" destId="{37B7471A-6967-452B-B3EB-30DF6CD7879D}" srcOrd="0" destOrd="0" presId="urn:microsoft.com/office/officeart/2005/8/layout/radial6"/>
    <dgm:cxn modelId="{06F9949B-D08D-4C87-B201-DDB5EA22E20E}" type="presOf" srcId="{3A0294F7-5992-4F8A-9146-19E1E84E34AC}" destId="{4E846CE3-DFF6-454E-9EC3-2627732EEE29}" srcOrd="0" destOrd="0" presId="urn:microsoft.com/office/officeart/2005/8/layout/radial6"/>
    <dgm:cxn modelId="{EB8004FB-5A6D-4672-831E-9A1A947BAA0D}" type="presOf" srcId="{D92D4CA4-5B61-4AFD-AAD4-5EDD08F29426}" destId="{A273EB06-DBCA-4FF6-9DCF-AAD523CB577D}" srcOrd="0" destOrd="0" presId="urn:microsoft.com/office/officeart/2005/8/layout/radial6"/>
    <dgm:cxn modelId="{4880B4CA-EC0C-4013-8282-279BEA49C0EA}" type="presOf" srcId="{65AE60B3-CCE6-417B-B9A4-35433BFD23CB}" destId="{99C98273-46E2-4643-A6BD-D61C09EDCE01}" srcOrd="0" destOrd="0" presId="urn:microsoft.com/office/officeart/2005/8/layout/radial6"/>
    <dgm:cxn modelId="{1E10C8E2-0133-4C09-81B9-ACE059447C7D}" type="presOf" srcId="{DBE194CA-21B8-4457-BD8D-0E1ECA031732}" destId="{5F4F3F5C-E9B7-4DB6-BC5F-BD29505C8F12}" srcOrd="0" destOrd="0" presId="urn:microsoft.com/office/officeart/2005/8/layout/radial6"/>
    <dgm:cxn modelId="{8FC5D574-43DA-4E81-8BA1-C2663C9B14C3}" type="presParOf" srcId="{3E17601D-AD5F-4C46-80F7-BD52D90B2EE2}" destId="{4E846CE3-DFF6-454E-9EC3-2627732EEE29}" srcOrd="0" destOrd="0" presId="urn:microsoft.com/office/officeart/2005/8/layout/radial6"/>
    <dgm:cxn modelId="{0ED79C32-AADA-4616-A116-DEACEC53376B}" type="presParOf" srcId="{3E17601D-AD5F-4C46-80F7-BD52D90B2EE2}" destId="{99C98273-46E2-4643-A6BD-D61C09EDCE01}" srcOrd="1" destOrd="0" presId="urn:microsoft.com/office/officeart/2005/8/layout/radial6"/>
    <dgm:cxn modelId="{9EB8A4D9-DBF4-4777-9E7F-D35E327434C5}" type="presParOf" srcId="{3E17601D-AD5F-4C46-80F7-BD52D90B2EE2}" destId="{72EBFAEF-6A77-402A-B17A-A6929110D682}" srcOrd="2" destOrd="0" presId="urn:microsoft.com/office/officeart/2005/8/layout/radial6"/>
    <dgm:cxn modelId="{43070EAD-BAB1-461A-99A4-A3D9E9F22C79}" type="presParOf" srcId="{3E17601D-AD5F-4C46-80F7-BD52D90B2EE2}" destId="{A273EB06-DBCA-4FF6-9DCF-AAD523CB577D}" srcOrd="3" destOrd="0" presId="urn:microsoft.com/office/officeart/2005/8/layout/radial6"/>
    <dgm:cxn modelId="{E4F8040D-4C69-4F4E-B0DD-0AD90CF08537}" type="presParOf" srcId="{3E17601D-AD5F-4C46-80F7-BD52D90B2EE2}" destId="{5F4F3F5C-E9B7-4DB6-BC5F-BD29505C8F12}" srcOrd="4" destOrd="0" presId="urn:microsoft.com/office/officeart/2005/8/layout/radial6"/>
    <dgm:cxn modelId="{92EB87B4-3636-4042-97AF-2A3F0DCE1DC6}" type="presParOf" srcId="{3E17601D-AD5F-4C46-80F7-BD52D90B2EE2}" destId="{25480C73-6AA1-4EAA-9CDD-EE49FB3B68F2}" srcOrd="5" destOrd="0" presId="urn:microsoft.com/office/officeart/2005/8/layout/radial6"/>
    <dgm:cxn modelId="{EADC9DB0-CEE7-43B6-9BB3-199B9D49EF31}" type="presParOf" srcId="{3E17601D-AD5F-4C46-80F7-BD52D90B2EE2}" destId="{37B7471A-6967-452B-B3EB-30DF6CD7879D}" srcOrd="6" destOrd="0" presId="urn:microsoft.com/office/officeart/2005/8/layout/radial6"/>
    <dgm:cxn modelId="{F96AB9B0-24D5-4ADF-84F0-9E5A7B365665}" type="presParOf" srcId="{3E17601D-AD5F-4C46-80F7-BD52D90B2EE2}" destId="{C0152A04-69A7-45C7-9B49-074AB6BA56B5}" srcOrd="7" destOrd="0" presId="urn:microsoft.com/office/officeart/2005/8/layout/radial6"/>
    <dgm:cxn modelId="{914B1DCF-E843-42A4-9D7E-923622E23C67}" type="presParOf" srcId="{3E17601D-AD5F-4C46-80F7-BD52D90B2EE2}" destId="{D31643CA-A0D8-418C-83EF-3579660B5E1F}" srcOrd="8" destOrd="0" presId="urn:microsoft.com/office/officeart/2005/8/layout/radial6"/>
    <dgm:cxn modelId="{EA1D6BD7-9101-489C-BB7C-6C750B62AD58}" type="presParOf" srcId="{3E17601D-AD5F-4C46-80F7-BD52D90B2EE2}" destId="{9713F9B2-5667-410B-8BC4-C753A83EA377}" srcOrd="9" destOrd="0" presId="urn:microsoft.com/office/officeart/2005/8/layout/radial6"/>
    <dgm:cxn modelId="{E2A3F771-47B7-4569-8F72-937C65090ABD}" type="presParOf" srcId="{3E17601D-AD5F-4C46-80F7-BD52D90B2EE2}" destId="{3524EF98-7212-47E5-ABE3-591D0AFF5DD4}" srcOrd="10" destOrd="0" presId="urn:microsoft.com/office/officeart/2005/8/layout/radial6"/>
    <dgm:cxn modelId="{A3E7E479-CACF-48AA-8314-1A233E79F630}" type="presParOf" srcId="{3E17601D-AD5F-4C46-80F7-BD52D90B2EE2}" destId="{478F1C74-9F25-4B0D-B89B-CFB0F44CE94A}" srcOrd="11" destOrd="0" presId="urn:microsoft.com/office/officeart/2005/8/layout/radial6"/>
    <dgm:cxn modelId="{56A9E2A1-327D-4379-A343-0D9C74DE64E0}" type="presParOf" srcId="{3E17601D-AD5F-4C46-80F7-BD52D90B2EE2}" destId="{27A45EB1-E33E-4844-AAB2-1BBDB87DAC1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45EB1-E33E-4844-AAB2-1BBDB87DAC13}">
      <dsp:nvSpPr>
        <dsp:cNvPr id="0" name=""/>
        <dsp:cNvSpPr/>
      </dsp:nvSpPr>
      <dsp:spPr>
        <a:xfrm>
          <a:off x="4661780" y="773348"/>
          <a:ext cx="5150047" cy="5150047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13F9B2-5667-410B-8BC4-C753A83EA377}">
      <dsp:nvSpPr>
        <dsp:cNvPr id="0" name=""/>
        <dsp:cNvSpPr/>
      </dsp:nvSpPr>
      <dsp:spPr>
        <a:xfrm>
          <a:off x="4661780" y="773348"/>
          <a:ext cx="5150047" cy="5150047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B7471A-6967-452B-B3EB-30DF6CD7879D}">
      <dsp:nvSpPr>
        <dsp:cNvPr id="0" name=""/>
        <dsp:cNvSpPr/>
      </dsp:nvSpPr>
      <dsp:spPr>
        <a:xfrm>
          <a:off x="4661780" y="773348"/>
          <a:ext cx="5150047" cy="5150047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73EB06-DBCA-4FF6-9DCF-AAD523CB577D}">
      <dsp:nvSpPr>
        <dsp:cNvPr id="0" name=""/>
        <dsp:cNvSpPr/>
      </dsp:nvSpPr>
      <dsp:spPr>
        <a:xfrm>
          <a:off x="4661780" y="773348"/>
          <a:ext cx="5150047" cy="5150047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846CE3-DFF6-454E-9EC3-2627732EEE29}">
      <dsp:nvSpPr>
        <dsp:cNvPr id="0" name=""/>
        <dsp:cNvSpPr/>
      </dsp:nvSpPr>
      <dsp:spPr>
        <a:xfrm>
          <a:off x="6051282" y="2162850"/>
          <a:ext cx="2371042" cy="23710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300" b="1" kern="1200" dirty="0" smtClean="0"/>
            <a:t>VRSTE BLAGA</a:t>
          </a:r>
          <a:endParaRPr lang="sl-SI" sz="4300" b="1" kern="1200" dirty="0"/>
        </a:p>
      </dsp:txBody>
      <dsp:txXfrm>
        <a:off x="6398513" y="2510081"/>
        <a:ext cx="1676580" cy="1676580"/>
      </dsp:txXfrm>
    </dsp:sp>
    <dsp:sp modelId="{99C98273-46E2-4643-A6BD-D61C09EDCE01}">
      <dsp:nvSpPr>
        <dsp:cNvPr id="0" name=""/>
        <dsp:cNvSpPr/>
      </dsp:nvSpPr>
      <dsp:spPr>
        <a:xfrm>
          <a:off x="6406939" y="3233"/>
          <a:ext cx="1659729" cy="16597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b="1" kern="1200" dirty="0" smtClean="0"/>
            <a:t>PLETIVA</a:t>
          </a:r>
          <a:endParaRPr lang="sl-SI" sz="2100" b="1" kern="1200" dirty="0"/>
        </a:p>
      </dsp:txBody>
      <dsp:txXfrm>
        <a:off x="6650001" y="246295"/>
        <a:ext cx="1173605" cy="1173605"/>
      </dsp:txXfrm>
    </dsp:sp>
    <dsp:sp modelId="{5F4F3F5C-E9B7-4DB6-BC5F-BD29505C8F12}">
      <dsp:nvSpPr>
        <dsp:cNvPr id="0" name=""/>
        <dsp:cNvSpPr/>
      </dsp:nvSpPr>
      <dsp:spPr>
        <a:xfrm>
          <a:off x="8922212" y="2518507"/>
          <a:ext cx="1659729" cy="1659729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b="1" kern="1200" dirty="0" smtClean="0"/>
            <a:t>ČIPKE</a:t>
          </a:r>
          <a:endParaRPr lang="sl-SI" sz="2100" b="1" kern="1200" dirty="0"/>
        </a:p>
      </dsp:txBody>
      <dsp:txXfrm>
        <a:off x="9165274" y="2761569"/>
        <a:ext cx="1173605" cy="1173605"/>
      </dsp:txXfrm>
    </dsp:sp>
    <dsp:sp modelId="{C0152A04-69A7-45C7-9B49-074AB6BA56B5}">
      <dsp:nvSpPr>
        <dsp:cNvPr id="0" name=""/>
        <dsp:cNvSpPr/>
      </dsp:nvSpPr>
      <dsp:spPr>
        <a:xfrm>
          <a:off x="6406939" y="5033780"/>
          <a:ext cx="1659729" cy="1659729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b="1" kern="1200" dirty="0" smtClean="0"/>
            <a:t>VEZENINE</a:t>
          </a:r>
          <a:endParaRPr lang="sl-SI" sz="2100" b="1" kern="1200" dirty="0"/>
        </a:p>
      </dsp:txBody>
      <dsp:txXfrm>
        <a:off x="6650001" y="5276842"/>
        <a:ext cx="1173605" cy="1173605"/>
      </dsp:txXfrm>
    </dsp:sp>
    <dsp:sp modelId="{3524EF98-7212-47E5-ABE3-591D0AFF5DD4}">
      <dsp:nvSpPr>
        <dsp:cNvPr id="0" name=""/>
        <dsp:cNvSpPr/>
      </dsp:nvSpPr>
      <dsp:spPr>
        <a:xfrm>
          <a:off x="3891665" y="2518507"/>
          <a:ext cx="1659729" cy="165972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100" b="1" kern="1200" dirty="0" smtClean="0"/>
            <a:t>TKANINE</a:t>
          </a:r>
          <a:endParaRPr lang="sl-SI" sz="2100" b="1" kern="1200" dirty="0"/>
        </a:p>
      </dsp:txBody>
      <dsp:txXfrm>
        <a:off x="4134727" y="2761569"/>
        <a:ext cx="1173605" cy="1173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2D9B9-A157-4CCB-9085-428EF0AC127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E6A35-0F91-48C2-8D31-2369F678A5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065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http://www.youtube.com/watch?v=dvCp68lFLBU</a:t>
            </a: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E6A35-0F91-48C2-8D31-2369F678A5EE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202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E20B-FF9B-4E9F-A6E4-862AB6313A9F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EE29-5412-401F-AF72-C6426C52BA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666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E20B-FF9B-4E9F-A6E4-862AB6313A9F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EE29-5412-401F-AF72-C6426C52BA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105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E20B-FF9B-4E9F-A6E4-862AB6313A9F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EE29-5412-401F-AF72-C6426C52BA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339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E20B-FF9B-4E9F-A6E4-862AB6313A9F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EE29-5412-401F-AF72-C6426C52BA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679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E20B-FF9B-4E9F-A6E4-862AB6313A9F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EE29-5412-401F-AF72-C6426C52BA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85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E20B-FF9B-4E9F-A6E4-862AB6313A9F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EE29-5412-401F-AF72-C6426C52BA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292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E20B-FF9B-4E9F-A6E4-862AB6313A9F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EE29-5412-401F-AF72-C6426C52BA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289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E20B-FF9B-4E9F-A6E4-862AB6313A9F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EE29-5412-401F-AF72-C6426C52BA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099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E20B-FF9B-4E9F-A6E4-862AB6313A9F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EE29-5412-401F-AF72-C6426C52BA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210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E20B-FF9B-4E9F-A6E4-862AB6313A9F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EE29-5412-401F-AF72-C6426C52BA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58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E20B-FF9B-4E9F-A6E4-862AB6313A9F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EE29-5412-401F-AF72-C6426C52BA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874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4E20B-FF9B-4E9F-A6E4-862AB6313A9F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5EE29-5412-401F-AF72-C6426C52BA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391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36778016"/>
              </p:ext>
            </p:extLst>
          </p:nvPr>
        </p:nvGraphicFramePr>
        <p:xfrm>
          <a:off x="-2664804" y="80628"/>
          <a:ext cx="14473608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8" descr="http://us.123rf.com/400wm/400/400/dole/dole0906/dole090600021/5014883-colorful-lattice-patterns-made-of-embroidery-thread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17844"/>
            <a:ext cx="2157591" cy="14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t0.gstatic.com/images?q=tbn:ANd9GcSEnRB79zY-hzCOT8TTCpOuDLyxqp-Qg1hIJ9CQe2K_4bMlDNw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397248" cy="159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3.mojalbum.com/4114153_4444680_4551555/vezenje-kvackanje-itd/4551555_z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0" y="4941168"/>
            <a:ext cx="1915460" cy="143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dn1.siol.net/sn/img/09/013/633674414017202665_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66" y="5085184"/>
            <a:ext cx="215110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lak 9"/>
          <p:cNvSpPr/>
          <p:nvPr/>
        </p:nvSpPr>
        <p:spPr>
          <a:xfrm>
            <a:off x="6948264" y="1962788"/>
            <a:ext cx="2088231" cy="64807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rgbClr val="003399"/>
                </a:solidFill>
              </a:rPr>
              <a:t>TKANJE</a:t>
            </a:r>
            <a:endParaRPr lang="sl-SI" sz="2400" b="1" dirty="0">
              <a:solidFill>
                <a:srgbClr val="003399"/>
              </a:solidFill>
            </a:endParaRPr>
          </a:p>
        </p:txBody>
      </p:sp>
      <p:sp>
        <p:nvSpPr>
          <p:cNvPr id="18" name="Oblak 17"/>
          <p:cNvSpPr/>
          <p:nvPr/>
        </p:nvSpPr>
        <p:spPr>
          <a:xfrm>
            <a:off x="0" y="2276872"/>
            <a:ext cx="2319423" cy="64807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rgbClr val="FF0066"/>
                </a:solidFill>
              </a:rPr>
              <a:t>PLETENJE</a:t>
            </a:r>
            <a:endParaRPr lang="sl-SI" sz="2400" b="1" dirty="0">
              <a:solidFill>
                <a:srgbClr val="FF0066"/>
              </a:solidFill>
            </a:endParaRPr>
          </a:p>
        </p:txBody>
      </p:sp>
      <p:sp>
        <p:nvSpPr>
          <p:cNvPr id="19" name="Oblak 18"/>
          <p:cNvSpPr/>
          <p:nvPr/>
        </p:nvSpPr>
        <p:spPr>
          <a:xfrm>
            <a:off x="6968752" y="4185084"/>
            <a:ext cx="2088231" cy="64807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rgbClr val="2E002E"/>
                </a:solidFill>
              </a:rPr>
              <a:t>VEZENJE</a:t>
            </a:r>
            <a:endParaRPr lang="sl-SI" sz="2400" b="1" dirty="0">
              <a:solidFill>
                <a:srgbClr val="2E002E"/>
              </a:solidFill>
            </a:endParaRPr>
          </a:p>
        </p:txBody>
      </p:sp>
      <p:sp>
        <p:nvSpPr>
          <p:cNvPr id="20" name="Oblak 19"/>
          <p:cNvSpPr/>
          <p:nvPr/>
        </p:nvSpPr>
        <p:spPr>
          <a:xfrm>
            <a:off x="0" y="4077072"/>
            <a:ext cx="2718089" cy="86409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rgbClr val="1D591D"/>
                </a:solidFill>
              </a:rPr>
              <a:t>KVAČKANJE, KLEKLJANJE</a:t>
            </a:r>
            <a:endParaRPr lang="sl-SI" sz="2400" b="1" dirty="0">
              <a:solidFill>
                <a:srgbClr val="1D59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846CE3-DFF6-454E-9EC3-2627732EE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4E846CE3-DFF6-454E-9EC3-2627732EE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4E846CE3-DFF6-454E-9EC3-2627732EE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4E846CE3-DFF6-454E-9EC3-2627732EE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4E846CE3-DFF6-454E-9EC3-2627732EE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C98273-46E2-4643-A6BD-D61C09EDC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99C98273-46E2-4643-A6BD-D61C09EDC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99C98273-46E2-4643-A6BD-D61C09EDC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99C98273-46E2-4643-A6BD-D61C09EDC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99C98273-46E2-4643-A6BD-D61C09EDC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73EB06-DBCA-4FF6-9DCF-AAD523CB5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A273EB06-DBCA-4FF6-9DCF-AAD523CB5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A273EB06-DBCA-4FF6-9DCF-AAD523CB5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A273EB06-DBCA-4FF6-9DCF-AAD523CB5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A273EB06-DBCA-4FF6-9DCF-AAD523CB5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4F3F5C-E9B7-4DB6-BC5F-BD29505C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5F4F3F5C-E9B7-4DB6-BC5F-BD29505C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5F4F3F5C-E9B7-4DB6-BC5F-BD29505C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5F4F3F5C-E9B7-4DB6-BC5F-BD29505C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5F4F3F5C-E9B7-4DB6-BC5F-BD29505C8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B7471A-6967-452B-B3EB-30DF6CD78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37B7471A-6967-452B-B3EB-30DF6CD78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37B7471A-6967-452B-B3EB-30DF6CD78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37B7471A-6967-452B-B3EB-30DF6CD78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37B7471A-6967-452B-B3EB-30DF6CD787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152A04-69A7-45C7-9B49-074AB6BA5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C0152A04-69A7-45C7-9B49-074AB6BA5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C0152A04-69A7-45C7-9B49-074AB6BA5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C0152A04-69A7-45C7-9B49-074AB6BA5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graphicEl>
                                              <a:dgm id="{C0152A04-69A7-45C7-9B49-074AB6BA5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13F9B2-5667-410B-8BC4-C753A83EA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9713F9B2-5667-410B-8BC4-C753A83EA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9713F9B2-5667-410B-8BC4-C753A83EA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9713F9B2-5667-410B-8BC4-C753A83EA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9713F9B2-5667-410B-8BC4-C753A83EA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24EF98-7212-47E5-ABE3-591D0AFF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3524EF98-7212-47E5-ABE3-591D0AFF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3524EF98-7212-47E5-ABE3-591D0AFF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3524EF98-7212-47E5-ABE3-591D0AFF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graphicEl>
                                              <a:dgm id="{3524EF98-7212-47E5-ABE3-591D0AFF5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A45EB1-E33E-4844-AAB2-1BBDB87DA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27A45EB1-E33E-4844-AAB2-1BBDB87DA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27A45EB1-E33E-4844-AAB2-1BBDB87DA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27A45EB1-E33E-4844-AAB2-1BBDB87DA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graphicEl>
                                              <a:dgm id="{27A45EB1-E33E-4844-AAB2-1BBDB87DA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486 L 0.10764 0.00069 C 0.13003 0.00069 0.16302 -0.00648 0.19583 -0.01829 C 0.23454 -0.03125 0.26354 -0.04561 0.28316 -0.05996 L 0.37864 -0.12616 " pathEditMode="relative" rAng="-872067" ptsTypes="FffFF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44 L -0.11927 0.2169 C -0.1434 0.26042 -0.18802 0.29931 -0.23802 0.32315 C -0.29531 0.3507 -0.34531 0.35787 -0.38629 0.34306 L -0.57778 0.27801 " pathEditMode="relative" rAng="9620618" ptsTypes="FffFF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85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2245 L 0.17083 0.12847 C 0.20625 0.15324 0.25781 0.1625 0.30955 0.15509 C 0.3691 0.14629 0.41493 0.12245 0.44583 0.08842 L 0.59531 -0.06412 " pathEditMode="relative" rAng="-372608" ptsTypes="FffFF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2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0.02847 L -0.04862 0.1949 C -0.06303 0.23125 -0.09323 0.26365 -0.12882 0.28703 C -0.16945 0.31227 -0.20643 0.32083 -0.23716 0.31227 L -0.37865 0.27916 " pathEditMode="relative" rAng="3913941" ptsTypes="FffFF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3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10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ščica dol 4"/>
          <p:cNvSpPr/>
          <p:nvPr/>
        </p:nvSpPr>
        <p:spPr>
          <a:xfrm rot="16200000">
            <a:off x="1687616" y="155104"/>
            <a:ext cx="684286" cy="3505154"/>
          </a:xfrm>
          <a:prstGeom prst="down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 anchorCtr="1"/>
          <a:lstStyle/>
          <a:p>
            <a:pPr algn="ctr"/>
            <a:r>
              <a:rPr lang="sl-SI" sz="2000" b="1" dirty="0" smtClean="0"/>
              <a:t>POSTOPEK ZA IZDELAVO </a:t>
            </a:r>
            <a:endParaRPr lang="sl-SI" sz="2000" b="1" dirty="0"/>
          </a:p>
        </p:txBody>
      </p:sp>
      <p:sp>
        <p:nvSpPr>
          <p:cNvPr id="16" name="Zaobljeni pravokotnik 15"/>
          <p:cNvSpPr/>
          <p:nvPr/>
        </p:nvSpPr>
        <p:spPr>
          <a:xfrm>
            <a:off x="3838674" y="1644275"/>
            <a:ext cx="2304256" cy="55806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rgbClr val="002060"/>
                </a:solidFill>
                <a:latin typeface="Cooper Black" pitchFamily="18" charset="0"/>
              </a:rPr>
              <a:t>TKANJE</a:t>
            </a:r>
            <a:endParaRPr lang="sl-SI" sz="2400" dirty="0">
              <a:solidFill>
                <a:srgbClr val="002060"/>
              </a:solidFill>
              <a:latin typeface="Cooper Black" pitchFamily="18" charset="0"/>
            </a:endParaRPr>
          </a:p>
        </p:txBody>
      </p:sp>
      <p:sp>
        <p:nvSpPr>
          <p:cNvPr id="17" name="Puščica dol 16"/>
          <p:cNvSpPr/>
          <p:nvPr/>
        </p:nvSpPr>
        <p:spPr>
          <a:xfrm rot="16200000">
            <a:off x="1667185" y="1090154"/>
            <a:ext cx="644365" cy="3505155"/>
          </a:xfrm>
          <a:prstGeom prst="down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" rtlCol="0" anchor="ctr" anchorCtr="1"/>
          <a:lstStyle/>
          <a:p>
            <a:pPr algn="ctr"/>
            <a:r>
              <a:rPr lang="sl-SI" sz="2000" b="1" dirty="0" smtClean="0">
                <a:solidFill>
                  <a:srgbClr val="002060"/>
                </a:solidFill>
              </a:rPr>
              <a:t>NAPRAVA ZA TKANJE</a:t>
            </a:r>
            <a:endParaRPr lang="sl-SI" sz="2000" b="1" dirty="0">
              <a:solidFill>
                <a:srgbClr val="002060"/>
              </a:solidFill>
            </a:endParaRPr>
          </a:p>
        </p:txBody>
      </p:sp>
      <p:sp>
        <p:nvSpPr>
          <p:cNvPr id="18" name="Zaobljeni pravokotnik 17"/>
          <p:cNvSpPr/>
          <p:nvPr/>
        </p:nvSpPr>
        <p:spPr>
          <a:xfrm>
            <a:off x="3832602" y="2546767"/>
            <a:ext cx="5149777" cy="5919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rgbClr val="C00000"/>
                </a:solidFill>
                <a:latin typeface="Arial Black" pitchFamily="34" charset="0"/>
              </a:rPr>
              <a:t>ROČNE ALI STROJNE STATVE</a:t>
            </a:r>
            <a:endParaRPr lang="sl-SI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AutoShape 18" descr="https://trgovina.over.net/images/cache/trgovina-44a154ec11a0cf807c2583ead179cb23.jpg"/>
          <p:cNvSpPr>
            <a:spLocks noChangeAspect="1" noChangeArrowheads="1"/>
          </p:cNvSpPr>
          <p:nvPr/>
        </p:nvSpPr>
        <p:spPr bwMode="auto">
          <a:xfrm>
            <a:off x="460375" y="-1485900"/>
            <a:ext cx="44481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267" y="5229200"/>
            <a:ext cx="1782610" cy="150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 descr="http://giskd2s.situla.org/TMS_Podatki/625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32095"/>
            <a:ext cx="2580919" cy="202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http://www.etno-muzej.si/files/article/tkals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569199"/>
            <a:ext cx="2937932" cy="23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662762" y="3356992"/>
            <a:ext cx="7881976" cy="210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Tkanine </a:t>
            </a:r>
            <a:r>
              <a:rPr kumimoji="0" lang="sl-SI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uporabljamo</a:t>
            </a: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za: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2400" dirty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	</a:t>
            </a:r>
            <a:r>
              <a:rPr lang="sl-SI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	</a:t>
            </a: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</a:t>
            </a: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dnevno in nočno perilo</a:t>
            </a:r>
            <a:endParaRPr kumimoji="0" lang="sl-SI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			</a:t>
            </a: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nogavice</a:t>
            </a:r>
            <a:endParaRPr kumimoji="0" lang="sl-SI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				</a:t>
            </a: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oblačila za šport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2400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sl-SI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				</a:t>
            </a: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 </a:t>
            </a:r>
            <a:r>
              <a:rPr kumimoji="0" lang="sl-SI" sz="24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…</a:t>
            </a:r>
            <a:endParaRPr kumimoji="0" lang="sl-SI" sz="2400" b="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8" name="Naslov 1"/>
          <p:cNvSpPr txBox="1">
            <a:spLocks/>
          </p:cNvSpPr>
          <p:nvPr/>
        </p:nvSpPr>
        <p:spPr>
          <a:xfrm>
            <a:off x="910322" y="883543"/>
            <a:ext cx="7772400" cy="4394919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>
                <a:gd name="adj" fmla="val 8355530"/>
              </a:avLst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16000">
                      <a:srgbClr val="66008F"/>
                    </a:gs>
                    <a:gs pos="52000">
                      <a:srgbClr val="BA0066"/>
                    </a:gs>
                    <a:gs pos="83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Jokerman" pitchFamily="82" charset="0"/>
              </a:rPr>
              <a:t>TKANINE</a:t>
            </a:r>
            <a:endParaRPr lang="sl-SI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16000">
                    <a:srgbClr val="66008F"/>
                  </a:gs>
                  <a:gs pos="52000">
                    <a:srgbClr val="BA0066"/>
                  </a:gs>
                  <a:gs pos="83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93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9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3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7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6" grpId="0" uiExpand="1" build="p" animBg="1"/>
      <p:bldP spid="17" grpId="0" uiExpand="1" build="p" animBg="1"/>
      <p:bldP spid="18" grpId="0" uiExpand="1" build="p" animBg="1"/>
      <p:bldP spid="26" grpId="0" uiExpand="1" build="p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000" b="1" dirty="0" smtClean="0">
                <a:effectLst>
                  <a:glow rad="228600">
                    <a:srgbClr val="00B0F0">
                      <a:alpha val="40000"/>
                    </a:srgbClr>
                  </a:glow>
                </a:effectLst>
                <a:latin typeface="Curlz MT" pitchFamily="82" charset="0"/>
              </a:rPr>
              <a:t>POSTOPEK TKANJA</a:t>
            </a:r>
            <a:endParaRPr lang="sl-SI" sz="6000" b="1" dirty="0">
              <a:effectLst>
                <a:glow rad="228600">
                  <a:srgbClr val="00B0F0">
                    <a:alpha val="40000"/>
                  </a:srgbClr>
                </a:glow>
              </a:effectLst>
              <a:latin typeface="Curlz MT" pitchFamily="8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187624" y="1556792"/>
            <a:ext cx="7283152" cy="54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l-SI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0"/>
                </a:gradFill>
              </a:rPr>
              <a:t>n</a:t>
            </a:r>
            <a:r>
              <a:rPr lang="sl-SI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0"/>
                </a:gradFill>
              </a:rPr>
              <a:t>avpične (vzdolžne) niti </a:t>
            </a:r>
            <a:r>
              <a:rPr lang="sl-SI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0"/>
                </a:gradFill>
                <a:sym typeface="Wingdings"/>
              </a:rPr>
              <a:t> </a:t>
            </a:r>
            <a:r>
              <a:rPr lang="sl-SI" dirty="0" smtClean="0">
                <a:solidFill>
                  <a:srgbClr val="C00000"/>
                </a:solidFill>
              </a:rPr>
              <a:t>OSNOVA </a:t>
            </a:r>
          </a:p>
          <a:p>
            <a:pPr>
              <a:buFont typeface="Wingdings" pitchFamily="2" charset="2"/>
              <a:buChar char="§"/>
            </a:pPr>
            <a:r>
              <a:rPr lang="sl-SI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0"/>
                </a:gradFill>
              </a:rPr>
              <a:t>v</a:t>
            </a:r>
            <a:r>
              <a:rPr lang="sl-SI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0"/>
                </a:gradFill>
              </a:rPr>
              <a:t>odoravne (prečne) niti </a:t>
            </a:r>
            <a:r>
              <a:rPr lang="sl-SI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0"/>
                </a:gradFill>
                <a:sym typeface="Wingdings"/>
              </a:rPr>
              <a:t></a:t>
            </a:r>
            <a:r>
              <a:rPr lang="sl-SI" dirty="0" smtClean="0">
                <a:solidFill>
                  <a:srgbClr val="0000FF"/>
                </a:solidFill>
              </a:rPr>
              <a:t>VOTEK</a:t>
            </a:r>
          </a:p>
          <a:p>
            <a:pPr marL="0" indent="0">
              <a:buNone/>
            </a:pPr>
            <a:endParaRPr lang="sl-SI" dirty="0" smtClean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16200000" scaled="0"/>
              </a:gradFill>
            </a:endParaRPr>
          </a:p>
          <a:p>
            <a:pPr marL="0" indent="0">
              <a:buNone/>
            </a:pPr>
            <a:endParaRPr lang="sl-SI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16200000" scaled="0"/>
              </a:gradFill>
            </a:endParaRPr>
          </a:p>
          <a:p>
            <a:pPr marL="0" indent="0">
              <a:buNone/>
            </a:pPr>
            <a:endParaRPr lang="sl-SI" dirty="0" smtClean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16200000" scaled="0"/>
              </a:gradFill>
            </a:endParaRPr>
          </a:p>
          <a:p>
            <a:pPr marL="0" indent="0">
              <a:buNone/>
            </a:pPr>
            <a:endParaRPr lang="sl-SI" dirty="0" smtClean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16200000" scaled="0"/>
              </a:gradFill>
            </a:endParaRPr>
          </a:p>
          <a:p>
            <a:pPr marL="0" indent="0">
              <a:buNone/>
            </a:pPr>
            <a:endParaRPr lang="sl-SI" dirty="0" smtClean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16200000" scaled="0"/>
              </a:gradFill>
            </a:endParaRPr>
          </a:p>
          <a:p>
            <a:pPr marL="0" indent="0">
              <a:buNone/>
            </a:pPr>
            <a:r>
              <a:rPr lang="sl-SI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0"/>
                </a:gradFill>
              </a:rPr>
              <a:t>Zaporedje povezovanja niti imenujemo </a:t>
            </a:r>
            <a:r>
              <a:rPr lang="sl-SI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VEZAVA TKANINE</a:t>
            </a:r>
            <a:r>
              <a:rPr lang="sl-SI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0"/>
                </a:gradFill>
              </a:rPr>
              <a:t>.</a:t>
            </a:r>
            <a:endParaRPr lang="sl-SI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16200000" scaled="0"/>
              </a:gra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891" y="2708920"/>
            <a:ext cx="3820218" cy="302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97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55575" y="493713"/>
            <a:ext cx="6574655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sz="3200" b="1" i="0" u="none" strike="noStrike" cap="none" spc="600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  <a:ea typeface="Times New Roman" pitchFamily="18" charset="0"/>
                <a:cs typeface="Arial" pitchFamily="34" charset="0"/>
              </a:rPr>
              <a:t>OSNOVNE VEZAVE SO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sz="3200" b="1" i="0" u="none" strike="noStrike" cap="none" spc="60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l-SI" sz="3200" b="1" i="0" u="none" strike="noStrike" cap="none" spc="600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itchFamily="82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sl-SI" sz="3200" b="1" i="1" u="none" strike="noStrike" cap="none" spc="600" normalizeH="0" baseline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  <a:ea typeface="Times New Roman" pitchFamily="18" charset="0"/>
                <a:cs typeface="Arial" pitchFamily="34" charset="0"/>
              </a:rPr>
              <a:t>PLATNENA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sz="3200" b="1" i="1" u="none" strike="noStrike" cap="none" spc="600" normalizeH="0" baseline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sl-SI" sz="2400" b="1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(rjuhe, srajce, robci …)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l-SI" sz="3200" b="1" i="1" u="none" strike="noStrike" cap="none" spc="600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itchFamily="82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sl-SI" sz="1400" b="1" i="0" u="none" strike="noStrike" cap="none" spc="600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itchFamily="82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sl-SI" sz="3200" b="1" i="1" u="none" strike="noStrike" cap="none" spc="600" normalizeH="0" baseline="0" dirty="0" smtClean="0">
                <a:ln>
                  <a:noFill/>
                </a:ln>
                <a:solidFill>
                  <a:srgbClr val="1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  <a:ea typeface="Times New Roman" pitchFamily="18" charset="0"/>
                <a:cs typeface="Arial" pitchFamily="34" charset="0"/>
              </a:rPr>
              <a:t>KEPROVA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sz="3200" b="1" i="1" u="none" strike="noStrike" cap="none" spc="600" normalizeH="0" baseline="0" dirty="0" smtClean="0">
                <a:ln>
                  <a:noFill/>
                </a:ln>
                <a:solidFill>
                  <a:srgbClr val="1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sl-SI" sz="2400" b="1" i="1" u="none" strike="noStrike" cap="none" normalizeH="0" baseline="0" dirty="0" smtClean="0">
                <a:ln>
                  <a:noFill/>
                </a:ln>
                <a:solidFill>
                  <a:srgbClr val="1F5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(kavbojke)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l-SI" sz="3200" b="1" i="1" u="none" strike="noStrike" cap="none" spc="600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itchFamily="82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sl-SI" sz="1400" b="1" i="0" u="none" strike="noStrike" cap="none" spc="600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itchFamily="82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sl-SI" sz="3200" b="1" i="1" u="none" strike="noStrike" cap="none" spc="600" normalizeH="0" baseline="0" dirty="0" smtClean="0">
                <a:ln>
                  <a:noFill/>
                </a:ln>
                <a:solidFill>
                  <a:srgbClr val="1E3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  <a:ea typeface="Times New Roman" pitchFamily="18" charset="0"/>
                <a:cs typeface="Arial" pitchFamily="34" charset="0"/>
              </a:rPr>
              <a:t>ATLASOVA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sz="2400" b="1" i="1" u="none" strike="noStrike" cap="none" normalizeH="0" baseline="0" dirty="0" smtClean="0">
                <a:ln>
                  <a:noFill/>
                </a:ln>
                <a:solidFill>
                  <a:srgbClr val="1E3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	(prti, posteljnina, robci …)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sl-SI" sz="1400" b="1" i="0" u="none" strike="noStrike" cap="none" spc="600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itchFamily="82" charset="0"/>
              <a:cs typeface="Arial" pitchFamily="34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87290"/>
            <a:ext cx="2967255" cy="214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28999"/>
            <a:ext cx="2303140" cy="161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9923"/>
            <a:ext cx="2113441" cy="112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13176"/>
            <a:ext cx="3284215" cy="144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5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7" dur="175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NAVODILO ZA DELO</a:t>
            </a:r>
            <a:endParaRPr lang="sl-SI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82311"/>
            <a:ext cx="4608511" cy="364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449529" y="14393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dirty="0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1619672" y="1196752"/>
            <a:ext cx="628538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smtClean="0"/>
              <a:t>Tvoja naloga pa bo, da si izbereš eno vezavo in jo s pomočjo reklam, časopisnega papirja,… narediš. Jo poslikaš in pošlješ razredničarki ali razredniku. </a:t>
            </a:r>
          </a:p>
          <a:p>
            <a:r>
              <a:rPr lang="sl-SI" dirty="0" smtClean="0"/>
              <a:t>Podrobnejša navodila najdeš v dokumentu.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8822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99</Words>
  <Application>Microsoft Office PowerPoint</Application>
  <PresentationFormat>Diaprojekcija na zaslonu (4:3)</PresentationFormat>
  <Paragraphs>46</Paragraphs>
  <Slides>5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5" baseType="lpstr">
      <vt:lpstr>Arial</vt:lpstr>
      <vt:lpstr>Arial Black</vt:lpstr>
      <vt:lpstr>Calibri</vt:lpstr>
      <vt:lpstr>Comic Sans MS</vt:lpstr>
      <vt:lpstr>Cooper Black</vt:lpstr>
      <vt:lpstr>Curlz MT</vt:lpstr>
      <vt:lpstr>Jokerman</vt:lpstr>
      <vt:lpstr>Times New Roman</vt:lpstr>
      <vt:lpstr>Wingdings</vt:lpstr>
      <vt:lpstr>Officeova tema</vt:lpstr>
      <vt:lpstr>PowerPointova predstavitev</vt:lpstr>
      <vt:lpstr>PowerPointova predstavitev</vt:lpstr>
      <vt:lpstr>POSTOPEK TKANJA</vt:lpstr>
      <vt:lpstr>PowerPointova predstavitev</vt:lpstr>
      <vt:lpstr>NAVODILO ZA DELO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TKANINE</dc:title>
  <dc:creator>x</dc:creator>
  <cp:lastModifiedBy>Teodora</cp:lastModifiedBy>
  <cp:revision>25</cp:revision>
  <dcterms:created xsi:type="dcterms:W3CDTF">2013-03-20T20:07:52Z</dcterms:created>
  <dcterms:modified xsi:type="dcterms:W3CDTF">2020-05-06T09:46:06Z</dcterms:modified>
</cp:coreProperties>
</file>